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4"/>
  </p:sldMasterIdLst>
  <p:notesMasterIdLst>
    <p:notesMasterId r:id="rId17"/>
  </p:notesMasterIdLst>
  <p:sldIdLst>
    <p:sldId id="281" r:id="rId5"/>
    <p:sldId id="256" r:id="rId6"/>
    <p:sldId id="261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9" r:id="rId15"/>
    <p:sldId id="280" r:id="rId16"/>
  </p:sldIdLst>
  <p:sldSz cx="9144000" cy="5715000" type="screen16x10"/>
  <p:notesSz cx="6858000" cy="30099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8FA9"/>
    <a:srgbClr val="003399"/>
    <a:srgbClr val="FFDA3B"/>
    <a:srgbClr val="FEE600"/>
    <a:srgbClr val="F6EB0A"/>
    <a:srgbClr val="F8E600"/>
    <a:srgbClr val="FFFFF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960" autoAdjust="0"/>
    <p:restoredTop sz="86481" autoAdjust="0"/>
  </p:normalViewPr>
  <p:slideViewPr>
    <p:cSldViewPr snapToGrid="0">
      <p:cViewPr varScale="1">
        <p:scale>
          <a:sx n="80" d="100"/>
          <a:sy n="80" d="100"/>
        </p:scale>
        <p:origin x="176" y="56"/>
      </p:cViewPr>
      <p:guideLst/>
    </p:cSldViewPr>
  </p:slideViewPr>
  <p:outlineViewPr>
    <p:cViewPr>
      <p:scale>
        <a:sx n="33" d="100"/>
        <a:sy n="33" d="100"/>
      </p:scale>
      <p:origin x="0" y="-739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tta Birkelbach" userId="07bb2748-9a1f-4b9a-b171-c5048c624bb6" providerId="ADAL" clId="{25E58A5C-8655-4807-9B1A-27BD7145812D}"/>
    <pc:docChg chg="undo custSel modSld">
      <pc:chgData name="Britta Birkelbach" userId="07bb2748-9a1f-4b9a-b171-c5048c624bb6" providerId="ADAL" clId="{25E58A5C-8655-4807-9B1A-27BD7145812D}" dt="2025-09-15T16:28:42.012" v="1413" actId="2711"/>
      <pc:docMkLst>
        <pc:docMk/>
      </pc:docMkLst>
      <pc:sldChg chg="modSp mod">
        <pc:chgData name="Britta Birkelbach" userId="07bb2748-9a1f-4b9a-b171-c5048c624bb6" providerId="ADAL" clId="{25E58A5C-8655-4807-9B1A-27BD7145812D}" dt="2025-09-15T16:04:15.403" v="512" actId="113"/>
        <pc:sldMkLst>
          <pc:docMk/>
          <pc:sldMk cId="1376417154" sldId="256"/>
        </pc:sldMkLst>
        <pc:spChg chg="mod">
          <ac:chgData name="Britta Birkelbach" userId="07bb2748-9a1f-4b9a-b171-c5048c624bb6" providerId="ADAL" clId="{25E58A5C-8655-4807-9B1A-27BD7145812D}" dt="2025-09-15T16:03:58.814" v="510" actId="2711"/>
          <ac:spMkLst>
            <pc:docMk/>
            <pc:sldMk cId="1376417154" sldId="256"/>
            <ac:spMk id="2" creationId="{C7C6BDB1-5DE7-48FD-B458-F53AE9D0153D}"/>
          </ac:spMkLst>
        </pc:spChg>
        <pc:spChg chg="mod">
          <ac:chgData name="Britta Birkelbach" userId="07bb2748-9a1f-4b9a-b171-c5048c624bb6" providerId="ADAL" clId="{25E58A5C-8655-4807-9B1A-27BD7145812D}" dt="2025-09-15T16:04:15.403" v="512" actId="113"/>
          <ac:spMkLst>
            <pc:docMk/>
            <pc:sldMk cId="1376417154" sldId="256"/>
            <ac:spMk id="7" creationId="{B27E0753-3CB3-408D-8632-8858274C6522}"/>
          </ac:spMkLst>
        </pc:spChg>
      </pc:sldChg>
      <pc:sldChg chg="modSp mod">
        <pc:chgData name="Britta Birkelbach" userId="07bb2748-9a1f-4b9a-b171-c5048c624bb6" providerId="ADAL" clId="{25E58A5C-8655-4807-9B1A-27BD7145812D}" dt="2025-09-15T16:04:58.765" v="516" actId="113"/>
        <pc:sldMkLst>
          <pc:docMk/>
          <pc:sldMk cId="2582615889" sldId="261"/>
        </pc:sldMkLst>
        <pc:spChg chg="mod">
          <ac:chgData name="Britta Birkelbach" userId="07bb2748-9a1f-4b9a-b171-c5048c624bb6" providerId="ADAL" clId="{25E58A5C-8655-4807-9B1A-27BD7145812D}" dt="2025-09-15T16:04:33.210" v="513" actId="2711"/>
          <ac:spMkLst>
            <pc:docMk/>
            <pc:sldMk cId="2582615889" sldId="261"/>
            <ac:spMk id="2" creationId="{4AC6337C-A61E-4132-AB2F-6BA4ADDD8584}"/>
          </ac:spMkLst>
        </pc:spChg>
        <pc:spChg chg="mod">
          <ac:chgData name="Britta Birkelbach" userId="07bb2748-9a1f-4b9a-b171-c5048c624bb6" providerId="ADAL" clId="{25E58A5C-8655-4807-9B1A-27BD7145812D}" dt="2025-09-15T16:04:58.765" v="516" actId="113"/>
          <ac:spMkLst>
            <pc:docMk/>
            <pc:sldMk cId="2582615889" sldId="261"/>
            <ac:spMk id="3" creationId="{0BDA1BBB-FB3B-4F7C-91FD-12936CDABBF6}"/>
          </ac:spMkLst>
        </pc:spChg>
      </pc:sldChg>
      <pc:sldChg chg="modSp mod">
        <pc:chgData name="Britta Birkelbach" userId="07bb2748-9a1f-4b9a-b171-c5048c624bb6" providerId="ADAL" clId="{25E58A5C-8655-4807-9B1A-27BD7145812D}" dt="2025-09-15T16:24:40.841" v="1327" actId="20577"/>
        <pc:sldMkLst>
          <pc:docMk/>
          <pc:sldMk cId="3068802129" sldId="271"/>
        </pc:sldMkLst>
        <pc:spChg chg="mod">
          <ac:chgData name="Britta Birkelbach" userId="07bb2748-9a1f-4b9a-b171-c5048c624bb6" providerId="ADAL" clId="{25E58A5C-8655-4807-9B1A-27BD7145812D}" dt="2025-09-15T16:05:19.262" v="517" actId="2711"/>
          <ac:spMkLst>
            <pc:docMk/>
            <pc:sldMk cId="3068802129" sldId="271"/>
            <ac:spMk id="2" creationId="{CC9CAADA-C3AE-C11A-10DF-7E21AEAF3169}"/>
          </ac:spMkLst>
        </pc:spChg>
        <pc:spChg chg="mod">
          <ac:chgData name="Britta Birkelbach" userId="07bb2748-9a1f-4b9a-b171-c5048c624bb6" providerId="ADAL" clId="{25E58A5C-8655-4807-9B1A-27BD7145812D}" dt="2025-09-15T16:24:40.841" v="1327" actId="20577"/>
          <ac:spMkLst>
            <pc:docMk/>
            <pc:sldMk cId="3068802129" sldId="271"/>
            <ac:spMk id="3" creationId="{B391E212-CEDF-0FAA-5660-B499A9286FEB}"/>
          </ac:spMkLst>
        </pc:spChg>
      </pc:sldChg>
      <pc:sldChg chg="modSp mod">
        <pc:chgData name="Britta Birkelbach" userId="07bb2748-9a1f-4b9a-b171-c5048c624bb6" providerId="ADAL" clId="{25E58A5C-8655-4807-9B1A-27BD7145812D}" dt="2025-09-15T16:26:15.069" v="1408" actId="115"/>
        <pc:sldMkLst>
          <pc:docMk/>
          <pc:sldMk cId="873453751" sldId="272"/>
        </pc:sldMkLst>
        <pc:spChg chg="mod">
          <ac:chgData name="Britta Birkelbach" userId="07bb2748-9a1f-4b9a-b171-c5048c624bb6" providerId="ADAL" clId="{25E58A5C-8655-4807-9B1A-27BD7145812D}" dt="2025-09-15T16:06:27.346" v="519" actId="2711"/>
          <ac:spMkLst>
            <pc:docMk/>
            <pc:sldMk cId="873453751" sldId="272"/>
            <ac:spMk id="2" creationId="{D2E0FB7F-35C0-9F14-023F-00F42F498D34}"/>
          </ac:spMkLst>
        </pc:spChg>
        <pc:spChg chg="mod">
          <ac:chgData name="Britta Birkelbach" userId="07bb2748-9a1f-4b9a-b171-c5048c624bb6" providerId="ADAL" clId="{25E58A5C-8655-4807-9B1A-27BD7145812D}" dt="2025-09-15T16:26:15.069" v="1408" actId="115"/>
          <ac:spMkLst>
            <pc:docMk/>
            <pc:sldMk cId="873453751" sldId="272"/>
            <ac:spMk id="3" creationId="{601D2792-3703-AD52-EBBD-AE999C5C79BE}"/>
          </ac:spMkLst>
        </pc:spChg>
      </pc:sldChg>
      <pc:sldChg chg="modSp mod">
        <pc:chgData name="Britta Birkelbach" userId="07bb2748-9a1f-4b9a-b171-c5048c624bb6" providerId="ADAL" clId="{25E58A5C-8655-4807-9B1A-27BD7145812D}" dt="2025-09-15T16:08:09.780" v="526" actId="113"/>
        <pc:sldMkLst>
          <pc:docMk/>
          <pc:sldMk cId="3895358750" sldId="273"/>
        </pc:sldMkLst>
        <pc:spChg chg="mod">
          <ac:chgData name="Britta Birkelbach" userId="07bb2748-9a1f-4b9a-b171-c5048c624bb6" providerId="ADAL" clId="{25E58A5C-8655-4807-9B1A-27BD7145812D}" dt="2025-09-15T16:07:20.361" v="523" actId="2711"/>
          <ac:spMkLst>
            <pc:docMk/>
            <pc:sldMk cId="3895358750" sldId="273"/>
            <ac:spMk id="2" creationId="{1378C931-8571-9E3A-5BF7-E929E5C481E4}"/>
          </ac:spMkLst>
        </pc:spChg>
        <pc:spChg chg="mod">
          <ac:chgData name="Britta Birkelbach" userId="07bb2748-9a1f-4b9a-b171-c5048c624bb6" providerId="ADAL" clId="{25E58A5C-8655-4807-9B1A-27BD7145812D}" dt="2025-09-15T16:08:09.780" v="526" actId="113"/>
          <ac:spMkLst>
            <pc:docMk/>
            <pc:sldMk cId="3895358750" sldId="273"/>
            <ac:spMk id="7" creationId="{DFCE55F3-B6E4-68D8-45F4-892BD7AB437F}"/>
          </ac:spMkLst>
        </pc:spChg>
      </pc:sldChg>
      <pc:sldChg chg="modSp mod">
        <pc:chgData name="Britta Birkelbach" userId="07bb2748-9a1f-4b9a-b171-c5048c624bb6" providerId="ADAL" clId="{25E58A5C-8655-4807-9B1A-27BD7145812D}" dt="2025-09-15T16:08:50.759" v="527" actId="2711"/>
        <pc:sldMkLst>
          <pc:docMk/>
          <pc:sldMk cId="758391376" sldId="274"/>
        </pc:sldMkLst>
        <pc:spChg chg="mod">
          <ac:chgData name="Britta Birkelbach" userId="07bb2748-9a1f-4b9a-b171-c5048c624bb6" providerId="ADAL" clId="{25E58A5C-8655-4807-9B1A-27BD7145812D}" dt="2025-09-15T16:08:50.759" v="527" actId="2711"/>
          <ac:spMkLst>
            <pc:docMk/>
            <pc:sldMk cId="758391376" sldId="274"/>
            <ac:spMk id="2" creationId="{DBFAA635-EE26-B7C6-922D-E92FA43D7BF7}"/>
          </ac:spMkLst>
        </pc:spChg>
      </pc:sldChg>
      <pc:sldChg chg="modSp mod">
        <pc:chgData name="Britta Birkelbach" userId="07bb2748-9a1f-4b9a-b171-c5048c624bb6" providerId="ADAL" clId="{25E58A5C-8655-4807-9B1A-27BD7145812D}" dt="2025-09-15T16:16:50.185" v="1168" actId="20577"/>
        <pc:sldMkLst>
          <pc:docMk/>
          <pc:sldMk cId="2342509759" sldId="275"/>
        </pc:sldMkLst>
        <pc:spChg chg="mod">
          <ac:chgData name="Britta Birkelbach" userId="07bb2748-9a1f-4b9a-b171-c5048c624bb6" providerId="ADAL" clId="{25E58A5C-8655-4807-9B1A-27BD7145812D}" dt="2025-09-15T16:09:13.810" v="545" actId="20577"/>
          <ac:spMkLst>
            <pc:docMk/>
            <pc:sldMk cId="2342509759" sldId="275"/>
            <ac:spMk id="2" creationId="{B306457A-F74A-07F2-1CD6-6FB13E477E45}"/>
          </ac:spMkLst>
        </pc:spChg>
        <pc:spChg chg="mod">
          <ac:chgData name="Britta Birkelbach" userId="07bb2748-9a1f-4b9a-b171-c5048c624bb6" providerId="ADAL" clId="{25E58A5C-8655-4807-9B1A-27BD7145812D}" dt="2025-09-15T16:16:50.185" v="1168" actId="20577"/>
          <ac:spMkLst>
            <pc:docMk/>
            <pc:sldMk cId="2342509759" sldId="275"/>
            <ac:spMk id="3" creationId="{B4C1E48F-E7F7-5C5E-9AE1-C588FAE0CA79}"/>
          </ac:spMkLst>
        </pc:spChg>
      </pc:sldChg>
      <pc:sldChg chg="modSp mod">
        <pc:chgData name="Britta Birkelbach" userId="07bb2748-9a1f-4b9a-b171-c5048c624bb6" providerId="ADAL" clId="{25E58A5C-8655-4807-9B1A-27BD7145812D}" dt="2025-09-15T16:19:09.982" v="1306" actId="20577"/>
        <pc:sldMkLst>
          <pc:docMk/>
          <pc:sldMk cId="1239972625" sldId="276"/>
        </pc:sldMkLst>
        <pc:spChg chg="mod">
          <ac:chgData name="Britta Birkelbach" userId="07bb2748-9a1f-4b9a-b171-c5048c624bb6" providerId="ADAL" clId="{25E58A5C-8655-4807-9B1A-27BD7145812D}" dt="2025-09-15T16:17:10.784" v="1169" actId="2711"/>
          <ac:spMkLst>
            <pc:docMk/>
            <pc:sldMk cId="1239972625" sldId="276"/>
            <ac:spMk id="2" creationId="{73EA141A-03FB-D263-4AD8-44A466F2ECBA}"/>
          </ac:spMkLst>
        </pc:spChg>
        <pc:spChg chg="mod">
          <ac:chgData name="Britta Birkelbach" userId="07bb2748-9a1f-4b9a-b171-c5048c624bb6" providerId="ADAL" clId="{25E58A5C-8655-4807-9B1A-27BD7145812D}" dt="2025-09-15T16:19:09.982" v="1306" actId="20577"/>
          <ac:spMkLst>
            <pc:docMk/>
            <pc:sldMk cId="1239972625" sldId="276"/>
            <ac:spMk id="3" creationId="{1C6656C7-5327-371E-B4B5-33B4817A7518}"/>
          </ac:spMkLst>
        </pc:spChg>
      </pc:sldChg>
      <pc:sldChg chg="modSp mod">
        <pc:chgData name="Britta Birkelbach" userId="07bb2748-9a1f-4b9a-b171-c5048c624bb6" providerId="ADAL" clId="{25E58A5C-8655-4807-9B1A-27BD7145812D}" dt="2025-09-15T16:20:26.972" v="1310" actId="2711"/>
        <pc:sldMkLst>
          <pc:docMk/>
          <pc:sldMk cId="3606487488" sldId="277"/>
        </pc:sldMkLst>
        <pc:spChg chg="mod">
          <ac:chgData name="Britta Birkelbach" userId="07bb2748-9a1f-4b9a-b171-c5048c624bb6" providerId="ADAL" clId="{25E58A5C-8655-4807-9B1A-27BD7145812D}" dt="2025-09-15T16:19:37.374" v="1307" actId="2711"/>
          <ac:spMkLst>
            <pc:docMk/>
            <pc:sldMk cId="3606487488" sldId="277"/>
            <ac:spMk id="2" creationId="{1C3D9E03-9321-14D6-8029-A434E75031FA}"/>
          </ac:spMkLst>
        </pc:spChg>
        <pc:spChg chg="mod">
          <ac:chgData name="Britta Birkelbach" userId="07bb2748-9a1f-4b9a-b171-c5048c624bb6" providerId="ADAL" clId="{25E58A5C-8655-4807-9B1A-27BD7145812D}" dt="2025-09-15T16:20:26.972" v="1310" actId="2711"/>
          <ac:spMkLst>
            <pc:docMk/>
            <pc:sldMk cId="3606487488" sldId="277"/>
            <ac:spMk id="3" creationId="{43482EFE-8EB6-DC44-43DE-0C2240AD4019}"/>
          </ac:spMkLst>
        </pc:spChg>
      </pc:sldChg>
      <pc:sldChg chg="modSp mod">
        <pc:chgData name="Britta Birkelbach" userId="07bb2748-9a1f-4b9a-b171-c5048c624bb6" providerId="ADAL" clId="{25E58A5C-8655-4807-9B1A-27BD7145812D}" dt="2025-09-15T16:28:42.012" v="1413" actId="2711"/>
        <pc:sldMkLst>
          <pc:docMk/>
          <pc:sldMk cId="855411661" sldId="279"/>
        </pc:sldMkLst>
        <pc:spChg chg="mod">
          <ac:chgData name="Britta Birkelbach" userId="07bb2748-9a1f-4b9a-b171-c5048c624bb6" providerId="ADAL" clId="{25E58A5C-8655-4807-9B1A-27BD7145812D}" dt="2025-09-15T16:28:42.012" v="1413" actId="2711"/>
          <ac:spMkLst>
            <pc:docMk/>
            <pc:sldMk cId="855411661" sldId="279"/>
            <ac:spMk id="4" creationId="{9F9C2893-F4F4-03F5-50FD-3F2D2FCA786C}"/>
          </ac:spMkLst>
        </pc:spChg>
      </pc:sldChg>
      <pc:sldChg chg="modSp mod">
        <pc:chgData name="Britta Birkelbach" userId="07bb2748-9a1f-4b9a-b171-c5048c624bb6" providerId="ADAL" clId="{25E58A5C-8655-4807-9B1A-27BD7145812D}" dt="2025-09-15T16:28:12.259" v="1409" actId="2711"/>
        <pc:sldMkLst>
          <pc:docMk/>
          <pc:sldMk cId="3494648021" sldId="280"/>
        </pc:sldMkLst>
        <pc:spChg chg="mod">
          <ac:chgData name="Britta Birkelbach" userId="07bb2748-9a1f-4b9a-b171-c5048c624bb6" providerId="ADAL" clId="{25E58A5C-8655-4807-9B1A-27BD7145812D}" dt="2025-09-15T16:28:12.259" v="1409" actId="2711"/>
          <ac:spMkLst>
            <pc:docMk/>
            <pc:sldMk cId="3494648021" sldId="280"/>
            <ac:spMk id="4" creationId="{CC10A977-B882-D18B-0734-FE93A42F4C4D}"/>
          </ac:spMkLst>
        </pc:spChg>
      </pc:sldChg>
      <pc:sldChg chg="modSp mod">
        <pc:chgData name="Britta Birkelbach" userId="07bb2748-9a1f-4b9a-b171-c5048c624bb6" providerId="ADAL" clId="{25E58A5C-8655-4807-9B1A-27BD7145812D}" dt="2025-09-15T16:03:47.453" v="509" actId="2711"/>
        <pc:sldMkLst>
          <pc:docMk/>
          <pc:sldMk cId="3820998058" sldId="281"/>
        </pc:sldMkLst>
        <pc:spChg chg="mod">
          <ac:chgData name="Britta Birkelbach" userId="07bb2748-9a1f-4b9a-b171-c5048c624bb6" providerId="ADAL" clId="{25E58A5C-8655-4807-9B1A-27BD7145812D}" dt="2025-09-15T16:03:47.453" v="509" actId="2711"/>
          <ac:spMkLst>
            <pc:docMk/>
            <pc:sldMk cId="3820998058" sldId="281"/>
            <ac:spMk id="4" creationId="{013EEA34-B8F3-3B2A-D3D6-259B642DD5B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53E7E7-B459-48E8-989B-656AF510DFFC}" type="datetimeFigureOut">
              <a:rPr lang="de-DE" smtClean="0"/>
              <a:t>15.09.2025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AA941-A731-4902-B80F-B34F2444EE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386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3203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1pPr>
    <a:lvl2pPr marL="356602" algn="l" defTabSz="713203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2pPr>
    <a:lvl3pPr marL="713203" algn="l" defTabSz="713203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3pPr>
    <a:lvl4pPr marL="1069805" algn="l" defTabSz="713203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4pPr>
    <a:lvl5pPr marL="1426407" algn="l" defTabSz="713203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5pPr>
    <a:lvl6pPr marL="1783009" algn="l" defTabSz="713203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6pPr>
    <a:lvl7pPr marL="2139610" algn="l" defTabSz="713203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7pPr>
    <a:lvl8pPr marL="2496212" algn="l" defTabSz="713203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8pPr>
    <a:lvl9pPr marL="2852814" algn="l" defTabSz="713203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60438" y="1143000"/>
            <a:ext cx="4937125" cy="3086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4AA941-A731-4902-B80F-B34F2444EEC0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74753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4AA941-A731-4902-B80F-B34F2444EEC0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6259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894" y="850359"/>
            <a:ext cx="8245162" cy="1229178"/>
          </a:xfrm>
          <a:noFill/>
          <a:effectLst/>
        </p:spPr>
        <p:txBody>
          <a:bodyPr anchor="b">
            <a:normAutofit/>
          </a:bodyPr>
          <a:lstStyle>
            <a:lvl1pPr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895" y="2079538"/>
            <a:ext cx="8245160" cy="491934"/>
          </a:xfrm>
        </p:spPr>
        <p:txBody>
          <a:bodyPr anchor="t">
            <a:normAutofit/>
          </a:bodyPr>
          <a:lstStyle>
            <a:lvl1pPr marL="0" indent="0" algn="l">
              <a:buNone/>
              <a:defRPr sz="1200" cap="all">
                <a:solidFill>
                  <a:schemeClr val="accent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04463" y="4963448"/>
            <a:ext cx="2133600" cy="304271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7F496C7-DD18-4B65-8F9D-C45949CC29B6}" type="datetime1">
              <a:rPr lang="de-DE" smtClean="0"/>
              <a:t>15.09.2025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5894" y="4959843"/>
            <a:ext cx="5187908" cy="304271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algn="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370580" y="5224925"/>
            <a:ext cx="1353717" cy="4508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8725" y="4963448"/>
            <a:ext cx="762330" cy="304271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434DB6C-DE90-403F-8B06-B4BBFC3B94A0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Rectangle 6"/>
          <p:cNvSpPr/>
          <p:nvPr/>
        </p:nvSpPr>
        <p:spPr>
          <a:xfrm>
            <a:off x="334900" y="2571471"/>
            <a:ext cx="8447150" cy="2754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8387" y="203078"/>
            <a:ext cx="627227" cy="401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786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330214" y="512006"/>
            <a:ext cx="8482004" cy="99108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35894" y="585130"/>
            <a:ext cx="8272212" cy="84483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FF581-ABA4-4A42-BBA4-CB7037B119FE}" type="datetime1">
              <a:rPr lang="de-DE" smtClean="0"/>
              <a:t>15.09.2025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DB6C-DE90-403F-8B06-B4BBFC3B94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7278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1" y="499771"/>
            <a:ext cx="2180113" cy="484745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563105"/>
            <a:ext cx="1503123" cy="431922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3" y="563105"/>
            <a:ext cx="5922209" cy="4319228"/>
          </a:xfrm>
        </p:spPr>
        <p:txBody>
          <a:bodyPr vert="eaVert" anchor="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4963448"/>
            <a:ext cx="996106" cy="304271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7A4DA05-7CC7-4467-BF07-1E444B7A4D6C}" type="datetime1">
              <a:rPr lang="de-DE" smtClean="0"/>
              <a:t>15.09.2025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3" y="4959843"/>
            <a:ext cx="5922209" cy="304271"/>
          </a:xfr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34962" y="4963448"/>
            <a:ext cx="873146" cy="304271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434DB6C-DE90-403F-8B06-B4BBFC3B94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7778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330214" y="512006"/>
            <a:ext cx="8482004" cy="99108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4" y="585130"/>
            <a:ext cx="8272212" cy="84483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895" y="1817080"/>
            <a:ext cx="8272211" cy="3065253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A42D-4876-4D6D-987C-51AFC2D650AD}" type="datetime1">
              <a:rPr lang="de-DE" smtClean="0"/>
              <a:t>15.09.2025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8725" y="4963448"/>
            <a:ext cx="789381" cy="304271"/>
          </a:xfrm>
        </p:spPr>
        <p:txBody>
          <a:bodyPr/>
          <a:lstStyle/>
          <a:p>
            <a:fld id="{A434DB6C-DE90-403F-8B06-B4BBFC3B94A0}" type="slidenum">
              <a:rPr lang="de-DE" smtClean="0"/>
              <a:t>‹Nr.›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0851" y="729233"/>
            <a:ext cx="870043" cy="556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168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335863" y="4284979"/>
            <a:ext cx="8468145" cy="104902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2536592"/>
            <a:ext cx="8272211" cy="1247923"/>
          </a:xfrm>
        </p:spPr>
        <p:txBody>
          <a:bodyPr anchor="b">
            <a:normAutofit/>
          </a:bodyPr>
          <a:lstStyle>
            <a:lvl1pPr algn="l">
              <a:defRPr sz="2700" b="0" cap="all">
                <a:solidFill>
                  <a:schemeClr val="accent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895" y="3784514"/>
            <a:ext cx="8272211" cy="500463"/>
          </a:xfrm>
        </p:spPr>
        <p:txBody>
          <a:bodyPr anchor="t">
            <a:normAutofit/>
          </a:bodyPr>
          <a:lstStyle>
            <a:lvl1pPr marL="0" indent="0" algn="l">
              <a:buNone/>
              <a:defRPr sz="1350" cap="all">
                <a:solidFill>
                  <a:schemeClr val="accent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3F2B4B5-4C74-4153-A5D2-37F37F4D537D}" type="datetime1">
              <a:rPr lang="de-DE" smtClean="0"/>
              <a:t>15.09.2025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434DB6C-DE90-403F-8B06-B4BBFC3B94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4425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334487" y="505462"/>
            <a:ext cx="8475027" cy="104902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608048"/>
            <a:ext cx="8272212" cy="82361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5895" y="1856670"/>
            <a:ext cx="4066793" cy="3027539"/>
          </a:xfrm>
        </p:spPr>
        <p:txBody>
          <a:bodyPr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313" y="1856670"/>
            <a:ext cx="4066794" cy="3027539"/>
          </a:xfrm>
        </p:spPr>
        <p:txBody>
          <a:bodyPr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AAAC6-D52A-48A7-AAD4-E109BD29225C}" type="datetime1">
              <a:rPr lang="de-DE" smtClean="0"/>
              <a:t>15.09.2025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DB6C-DE90-403F-8B06-B4BBFC3B94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2223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334487" y="505462"/>
            <a:ext cx="8475027" cy="104902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35895" y="608048"/>
            <a:ext cx="8272212" cy="82361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5415" y="1875744"/>
            <a:ext cx="3815306" cy="446671"/>
          </a:xfrm>
        </p:spPr>
        <p:txBody>
          <a:bodyPr anchor="b">
            <a:noAutofit/>
          </a:bodyPr>
          <a:lstStyle>
            <a:lvl1pPr marL="0" indent="0">
              <a:buNone/>
              <a:defRPr sz="1650" b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896" y="2438377"/>
            <a:ext cx="4044825" cy="2445833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2802" y="1875744"/>
            <a:ext cx="3815305" cy="461144"/>
          </a:xfrm>
        </p:spPr>
        <p:txBody>
          <a:bodyPr anchor="b">
            <a:noAutofit/>
          </a:bodyPr>
          <a:lstStyle>
            <a:lvl1pPr marL="0" indent="0">
              <a:buNone/>
              <a:defRPr sz="1650" b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438377"/>
            <a:ext cx="4044825" cy="2445833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113F-35BB-4BFC-AFDE-C45813F83D9B}" type="datetime1">
              <a:rPr lang="de-DE" smtClean="0"/>
              <a:t>15.09.2025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DB6C-DE90-403F-8B06-B4BBFC3B94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3439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330512" y="505462"/>
            <a:ext cx="8475027" cy="104902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31921" y="608048"/>
            <a:ext cx="8272212" cy="82361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8D6DA-654B-4241-8D6A-1ACD27322CBB}" type="datetime1">
              <a:rPr lang="de-DE" smtClean="0"/>
              <a:t>15.09.2025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DB6C-DE90-403F-8B06-B4BBFC3B94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8319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B283B-A41A-4B71-8627-59556906868B}" type="datetime1">
              <a:rPr lang="de-DE" smtClean="0"/>
              <a:t>15.09.2025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DB6C-DE90-403F-8B06-B4BBFC3B94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1705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335863" y="4284977"/>
            <a:ext cx="8473650" cy="106225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4" y="4385247"/>
            <a:ext cx="3682084" cy="574595"/>
          </a:xfrm>
        </p:spPr>
        <p:txBody>
          <a:bodyPr anchor="ctr"/>
          <a:lstStyle>
            <a:lvl1pPr algn="l">
              <a:defRPr sz="15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862" y="501000"/>
            <a:ext cx="8469630" cy="3504000"/>
          </a:xfrm>
        </p:spPr>
        <p:txBody>
          <a:bodyPr anchor="ctr">
            <a:normAutofit/>
          </a:bodyPr>
          <a:lstStyle>
            <a:lvl1pPr>
              <a:defRPr sz="1500">
                <a:solidFill>
                  <a:schemeClr val="tx2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1050">
                <a:solidFill>
                  <a:schemeClr val="tx2"/>
                </a:solidFill>
              </a:defRPr>
            </a:lvl5pPr>
            <a:lvl6pPr>
              <a:defRPr sz="1050">
                <a:solidFill>
                  <a:schemeClr val="tx2"/>
                </a:solidFill>
              </a:defRPr>
            </a:lvl6pPr>
            <a:lvl7pPr>
              <a:defRPr sz="1050">
                <a:solidFill>
                  <a:schemeClr val="tx2"/>
                </a:solidFill>
              </a:defRPr>
            </a:lvl7pPr>
            <a:lvl8pPr>
              <a:defRPr sz="1050">
                <a:solidFill>
                  <a:schemeClr val="tx2"/>
                </a:solidFill>
              </a:defRPr>
            </a:lvl8pPr>
            <a:lvl9pPr>
              <a:defRPr sz="1050">
                <a:solidFill>
                  <a:schemeClr val="tx2"/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8" y="4385247"/>
            <a:ext cx="4402490" cy="574596"/>
          </a:xfrm>
        </p:spPr>
        <p:txBody>
          <a:bodyPr anchor="ctr">
            <a:normAutofit/>
          </a:bodyPr>
          <a:lstStyle>
            <a:lvl1pPr marL="0" indent="0" algn="r">
              <a:buNone/>
              <a:defRPr sz="825">
                <a:solidFill>
                  <a:schemeClr val="bg1"/>
                </a:solidFill>
              </a:defRPr>
            </a:lvl1pPr>
            <a:lvl2pPr marL="342900" indent="0">
              <a:buNone/>
              <a:defRPr sz="825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AC629FF-AF2C-4CCC-B998-176981E6C090}" type="datetime1">
              <a:rPr lang="de-DE" smtClean="0"/>
              <a:t>15.09.2025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434DB6C-DE90-403F-8B06-B4BBFC3B94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8936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3911157"/>
            <a:ext cx="8272212" cy="472282"/>
          </a:xfrm>
        </p:spPr>
        <p:txBody>
          <a:bodyPr anchor="b">
            <a:normAutofit/>
          </a:bodyPr>
          <a:lstStyle>
            <a:lvl1pPr algn="l">
              <a:defRPr sz="1800" b="0">
                <a:solidFill>
                  <a:schemeClr val="accent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5863" y="499771"/>
            <a:ext cx="8468144" cy="2964377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5894" y="4383439"/>
            <a:ext cx="8272213" cy="498893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1EFE7-23A0-47F0-AB82-B58F1D1ABC74}" type="datetime1">
              <a:rPr lang="de-DE" smtClean="0"/>
              <a:t>15.09.2025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DB6C-DE90-403F-8B06-B4BBFC3B94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5784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5894" y="587603"/>
            <a:ext cx="8272212" cy="9912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894" y="1946669"/>
            <a:ext cx="8272212" cy="29356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04464" y="4963448"/>
            <a:ext cx="2133599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2"/>
                </a:solidFill>
              </a:defRPr>
            </a:lvl1pPr>
          </a:lstStyle>
          <a:p>
            <a:fld id="{61188B0A-252C-43D9-8816-CD4F4C0DA87D}" type="datetime1">
              <a:rPr lang="de-DE" smtClean="0"/>
              <a:t>15.09.2025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4901" y="4915385"/>
            <a:ext cx="5187908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>
                <a:solidFill>
                  <a:schemeClr val="accent2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18725" y="4963448"/>
            <a:ext cx="789383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2"/>
                </a:solidFill>
              </a:defRPr>
            </a:lvl1pPr>
          </a:lstStyle>
          <a:p>
            <a:fld id="{A434DB6C-DE90-403F-8B06-B4BBFC3B94A0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Rectangle 8"/>
          <p:cNvSpPr/>
          <p:nvPr/>
        </p:nvSpPr>
        <p:spPr>
          <a:xfrm>
            <a:off x="334901" y="381000"/>
            <a:ext cx="2777490" cy="7916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031610" y="378036"/>
            <a:ext cx="2777490" cy="82128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181373" y="381000"/>
            <a:ext cx="2777490" cy="76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F17EC751-F06B-4CB2-97E7-1107A4C5CC6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788" y="5403793"/>
            <a:ext cx="411609" cy="277504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E6AAB204-A6D9-44E7-B114-3EEE6F67A445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4417" y="5419075"/>
            <a:ext cx="407648" cy="295708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100F65CA-2A14-4C8F-9D28-4278C132A8EC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9963" y="5420530"/>
            <a:ext cx="490732" cy="159143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F2935F95-A7EC-4D4F-BD8F-360C07C36617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2491" y="5410948"/>
            <a:ext cx="324045" cy="221235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F51EE92F-E500-4A27-B482-5FA2FEF2FB8C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6293" y="5417968"/>
            <a:ext cx="281813" cy="177972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CBF2EA33-EF82-4F20-8E9F-73E1AE2BD3C0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1349" y="5410949"/>
            <a:ext cx="366125" cy="168725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1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0851" y="729233"/>
            <a:ext cx="870043" cy="556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38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l" defTabSz="342900" rtl="0" eaLnBrk="1" latinLnBrk="0" hangingPunct="1">
        <a:spcBef>
          <a:spcPct val="0"/>
        </a:spcBef>
        <a:buNone/>
        <a:defRPr sz="21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9500" indent="-229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350" kern="1200">
          <a:solidFill>
            <a:schemeClr val="tx2"/>
          </a:solidFill>
          <a:latin typeface="+mn-lt"/>
          <a:ea typeface="+mn-ea"/>
          <a:cs typeface="+mn-cs"/>
        </a:defRPr>
      </a:lvl1pPr>
      <a:lvl2pPr marL="472500" indent="-229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2pPr>
      <a:lvl3pPr marL="675000" indent="-202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050" kern="1200">
          <a:solidFill>
            <a:schemeClr val="tx2"/>
          </a:solidFill>
          <a:latin typeface="+mn-lt"/>
          <a:ea typeface="+mn-ea"/>
          <a:cs typeface="+mn-cs"/>
        </a:defRPr>
      </a:lvl3pPr>
      <a:lvl4pPr marL="931500" indent="-175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4pPr>
      <a:lvl5pPr marL="1201500" indent="-175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5pPr>
      <a:lvl6pPr marL="1425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6pPr>
      <a:lvl7pPr marL="165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7pPr>
      <a:lvl8pPr marL="1875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8pPr>
      <a:lvl9pPr marL="210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tandardsicherung.schulministerium.nrw.de/cms/zentrale-pruefungen-10/uebersicht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bass.schul-welt.de/12691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2BB67848-5B86-F520-E793-CCA79942C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17BCBA6-819E-5417-8D80-C4CB9C32F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DB6C-DE90-403F-8B06-B4BBFC3B94A0}" type="slidenum">
              <a:rPr lang="de-DE" smtClean="0"/>
              <a:t>1</a:t>
            </a:fld>
            <a:endParaRPr 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13EEA34-B8F3-3B2A-D3D6-259B642DD5BC}"/>
              </a:ext>
            </a:extLst>
          </p:cNvPr>
          <p:cNvSpPr txBox="1"/>
          <p:nvPr/>
        </p:nvSpPr>
        <p:spPr>
          <a:xfrm>
            <a:off x="757382" y="1644073"/>
            <a:ext cx="774007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Informationsveranstaltung ZP 10 Schuljahr 2025-26</a:t>
            </a:r>
          </a:p>
          <a:p>
            <a:pPr algn="ctr"/>
            <a:endParaRPr lang="de-DE" sz="36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de-DE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Herzlich willkommen!</a:t>
            </a:r>
          </a:p>
        </p:txBody>
      </p:sp>
    </p:spTree>
    <p:extLst>
      <p:ext uri="{BB962C8B-B14F-4D97-AF65-F5344CB8AC3E}">
        <p14:creationId xmlns:p14="http://schemas.microsoft.com/office/powerpoint/2010/main" val="3820998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3D9E03-9321-14D6-8029-A434E7503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latin typeface="Calibri" panose="020F0502020204030204" pitchFamily="34" charset="0"/>
                <a:cs typeface="Calibri" panose="020F0502020204030204" pitchFamily="34" charset="0"/>
              </a:rPr>
              <a:t>7. Weitere Informationen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482EFE-8EB6-DC44-43DE-0C2240AD4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895" y="1817080"/>
            <a:ext cx="8272211" cy="3450639"/>
          </a:xfrm>
        </p:spPr>
        <p:txBody>
          <a:bodyPr>
            <a:normAutofit lnSpcReduction="10000"/>
          </a:bodyPr>
          <a:lstStyle/>
          <a:p>
            <a:pPr marL="0" indent="0" algn="l">
              <a:buNone/>
            </a:pPr>
            <a:endParaRPr lang="de-DE" u="sng" dirty="0"/>
          </a:p>
          <a:p>
            <a:pPr algn="l"/>
            <a:endParaRPr lang="de-DE" dirty="0"/>
          </a:p>
          <a:p>
            <a:pPr algn="l"/>
            <a:r>
              <a:rPr lang="de-DE" sz="2200" dirty="0">
                <a:latin typeface="Calibri" panose="020F0502020204030204" pitchFamily="34" charset="0"/>
                <a:cs typeface="Calibri" panose="020F0502020204030204" pitchFamily="34" charset="0"/>
              </a:rPr>
              <a:t>Fragen zu </a:t>
            </a:r>
            <a:r>
              <a:rPr lang="de-DE" sz="2200" b="1" dirty="0">
                <a:latin typeface="Calibri" panose="020F0502020204030204" pitchFamily="34" charset="0"/>
                <a:cs typeface="Calibri" panose="020F0502020204030204" pitchFamily="34" charset="0"/>
              </a:rPr>
              <a:t>fachspezifischen Inhalten und Prüfungsformaten </a:t>
            </a:r>
            <a:r>
              <a:rPr lang="de-DE" sz="2200" dirty="0">
                <a:latin typeface="Calibri" panose="020F0502020204030204" pitchFamily="34" charset="0"/>
                <a:cs typeface="Calibri" panose="020F0502020204030204" pitchFamily="34" charset="0"/>
              </a:rPr>
              <a:t>werden von den jeweiligen </a:t>
            </a:r>
            <a:r>
              <a:rPr lang="de-DE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FachlehrerInnen</a:t>
            </a:r>
            <a:r>
              <a:rPr lang="de-DE" sz="2200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de-DE" sz="2200" dirty="0">
                <a:latin typeface="Calibri" panose="020F0502020204030204" pitchFamily="34" charset="0"/>
                <a:cs typeface="Calibri" panose="020F0502020204030204" pitchFamily="34" charset="0"/>
              </a:rPr>
              <a:t>beantwortet.</a:t>
            </a:r>
          </a:p>
          <a:p>
            <a:pPr algn="l"/>
            <a:r>
              <a:rPr lang="de-DE" sz="2200" dirty="0">
                <a:latin typeface="Calibri" panose="020F0502020204030204" pitchFamily="34" charset="0"/>
                <a:cs typeface="Calibri" panose="020F0502020204030204" pitchFamily="34" charset="0"/>
              </a:rPr>
              <a:t>Relevante Informationen sind im Bereich der Jahrgangstufe 10 der Homepage veröffentlicht/verlinkt.</a:t>
            </a:r>
          </a:p>
          <a:p>
            <a:pPr algn="l"/>
            <a:endParaRPr lang="de-DE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de-DE" sz="22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Standardsicherung NRW - Zentrale Prüfungen 10 - Zentrale Prüfungen am Ende der Klasse 10</a:t>
            </a:r>
            <a:endParaRPr lang="de-DE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C8305E3-C500-C16B-C736-861BB0C73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36B13E6-F379-87DF-EE87-D73BA0604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DB6C-DE90-403F-8B06-B4BBFC3B94A0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64874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FB1D550A-5B2C-2866-1528-E997E2315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2BFF00B5-5E75-665E-D3B5-C2FCCDCD9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DB6C-DE90-403F-8B06-B4BBFC3B94A0}" type="slidenum">
              <a:rPr lang="de-DE" smtClean="0"/>
              <a:t>11</a:t>
            </a:fld>
            <a:endParaRPr 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9F9C2893-F4F4-03F5-50FD-3F2D2FCA786C}"/>
              </a:ext>
            </a:extLst>
          </p:cNvPr>
          <p:cNvSpPr txBox="1"/>
          <p:nvPr/>
        </p:nvSpPr>
        <p:spPr>
          <a:xfrm>
            <a:off x="868675" y="1850772"/>
            <a:ext cx="72597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de-DE" sz="3600" b="1" dirty="0"/>
          </a:p>
          <a:p>
            <a:pPr algn="ctr"/>
            <a:r>
              <a:rPr lang="de-DE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Haben Sie Fragen?</a:t>
            </a:r>
          </a:p>
        </p:txBody>
      </p:sp>
    </p:spTree>
    <p:extLst>
      <p:ext uri="{BB962C8B-B14F-4D97-AF65-F5344CB8AC3E}">
        <p14:creationId xmlns:p14="http://schemas.microsoft.com/office/powerpoint/2010/main" val="855411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0BB2F568-7DD7-276B-64BE-3C59AAEAB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CE44D758-093C-2562-E311-CE2F068A6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DB6C-DE90-403F-8B06-B4BBFC3B94A0}" type="slidenum">
              <a:rPr lang="de-DE" smtClean="0"/>
              <a:t>12</a:t>
            </a:fld>
            <a:endParaRPr 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CC10A977-B882-D18B-0734-FE93A42F4C4D}"/>
              </a:ext>
            </a:extLst>
          </p:cNvPr>
          <p:cNvSpPr txBox="1"/>
          <p:nvPr/>
        </p:nvSpPr>
        <p:spPr>
          <a:xfrm>
            <a:off x="729673" y="1819564"/>
            <a:ext cx="78693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Vielen Dank für Ihre Aufmerksamkeit!</a:t>
            </a:r>
          </a:p>
        </p:txBody>
      </p:sp>
    </p:spTree>
    <p:extLst>
      <p:ext uri="{BB962C8B-B14F-4D97-AF65-F5344CB8AC3E}">
        <p14:creationId xmlns:p14="http://schemas.microsoft.com/office/powerpoint/2010/main" val="3494648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7955280" y="1619794"/>
            <a:ext cx="888276" cy="6270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0991" y="0"/>
            <a:ext cx="1113231" cy="791601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C7C6BDB1-5DE7-48FD-B458-F53AE9D015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3509" y="902525"/>
            <a:ext cx="8638825" cy="1083293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de-DE" sz="2800" b="1" dirty="0">
                <a:latin typeface="Calibri" panose="020F0502020204030204" pitchFamily="34" charset="0"/>
                <a:cs typeface="Calibri" panose="020F0502020204030204" pitchFamily="34" charset="0"/>
              </a:rPr>
              <a:t>ZP 10 2026</a:t>
            </a:r>
            <a:br>
              <a:rPr lang="de-DE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DE" sz="2800" b="1" dirty="0">
                <a:latin typeface="Calibri" panose="020F0502020204030204" pitchFamily="34" charset="0"/>
                <a:cs typeface="Calibri" panose="020F0502020204030204" pitchFamily="34" charset="0"/>
              </a:rPr>
              <a:t>Allgemeine </a:t>
            </a:r>
            <a:r>
              <a:rPr lang="de-DE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informationen</a:t>
            </a:r>
            <a:endParaRPr lang="de-DE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7171510" y="593766"/>
            <a:ext cx="1058090" cy="4512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B27E0753-3CB3-408D-8632-8858274C6522}"/>
              </a:ext>
            </a:extLst>
          </p:cNvPr>
          <p:cNvSpPr txBox="1">
            <a:spLocks/>
          </p:cNvSpPr>
          <p:nvPr/>
        </p:nvSpPr>
        <p:spPr>
          <a:xfrm>
            <a:off x="557857" y="2703087"/>
            <a:ext cx="8285699" cy="2745411"/>
          </a:xfrm>
          <a:prstGeom prst="rect">
            <a:avLst/>
          </a:prstGeom>
        </p:spPr>
        <p:txBody>
          <a:bodyPr vert="horz" lIns="91440" tIns="45720" rIns="91440" bIns="45720" numCol="2" rtlCol="0" anchor="t">
            <a:normAutofit fontScale="25000" lnSpcReduction="20000"/>
          </a:bodyPr>
          <a:lstStyle>
            <a:lvl1pPr marL="0" indent="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prstClr val="white"/>
              </a:buClr>
              <a:buSzPct val="100000"/>
              <a:buFont typeface="Arial"/>
              <a:buNone/>
              <a:tabLst/>
              <a:defRPr/>
            </a:pPr>
            <a:r>
              <a:rPr kumimoji="0" lang="de-DE" sz="6400" b="1" i="0" u="sng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INHALT</a:t>
            </a:r>
            <a:endParaRPr kumimoji="0" lang="de-DE" sz="64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prstClr val="white"/>
              </a:buClr>
              <a:buSzPct val="100000"/>
              <a:buFont typeface="Arial"/>
              <a:buAutoNum type="arabicPeriod"/>
              <a:tabLst/>
              <a:defRPr/>
            </a:pPr>
            <a:r>
              <a:rPr kumimoji="0" lang="de-DE" sz="64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Termine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prstClr val="white"/>
              </a:buClr>
              <a:buSzPct val="100000"/>
              <a:buFont typeface="Arial"/>
              <a:buAutoNum type="arabicPeriod"/>
              <a:tabLst/>
              <a:defRPr/>
            </a:pPr>
            <a:r>
              <a:rPr lang="de-DE" sz="64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Begriffsklärung</a:t>
            </a:r>
            <a:r>
              <a:rPr kumimoji="0" lang="de-DE" sz="64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prstClr val="white"/>
              </a:buClr>
              <a:buSzPct val="100000"/>
              <a:buFont typeface="Arial"/>
              <a:buAutoNum type="arabicPeriod"/>
              <a:tabLst/>
              <a:defRPr/>
            </a:pPr>
            <a:r>
              <a:rPr kumimoji="0" lang="de-DE" sz="64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Die  Vornote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prstClr val="white"/>
              </a:buClr>
              <a:buSzPct val="100000"/>
              <a:buFont typeface="Arial"/>
              <a:buAutoNum type="arabicPeriod"/>
              <a:tabLst/>
              <a:defRPr/>
            </a:pPr>
            <a:r>
              <a:rPr kumimoji="0" lang="de-DE" sz="64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Schriftliche Prüfungen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100000"/>
              <a:buFont typeface="Arial"/>
              <a:buNone/>
              <a:tabLst/>
              <a:defRPr/>
            </a:pPr>
            <a:r>
              <a:rPr kumimoji="0" lang="de-DE" sz="64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      4.1 Vorgaben zu Anzahl und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100000"/>
              <a:buFont typeface="Arial"/>
              <a:buNone/>
              <a:tabLst/>
              <a:defRPr/>
            </a:pPr>
            <a:r>
              <a:rPr lang="de-DE" sz="64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kumimoji="0" lang="de-DE" sz="64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   Dauer   von Klassenarbeiten in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100000"/>
              <a:buFont typeface="Arial"/>
              <a:buNone/>
              <a:tabLst/>
              <a:defRPr/>
            </a:pPr>
            <a:r>
              <a:rPr lang="de-DE" sz="64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kumimoji="0" lang="de-DE" sz="64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 Klasse 10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prstClr val="white"/>
              </a:buClr>
              <a:buSzPct val="100000"/>
              <a:buFont typeface="Arial"/>
              <a:buNone/>
              <a:tabLst/>
              <a:defRPr/>
            </a:pPr>
            <a:endParaRPr kumimoji="0" lang="de-DE" sz="64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prstClr val="white"/>
              </a:buClr>
              <a:buSzPct val="100000"/>
              <a:buFont typeface="Arial"/>
              <a:buNone/>
              <a:tabLst/>
              <a:defRPr/>
            </a:pPr>
            <a:r>
              <a:rPr lang="de-DE" sz="64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4.2.  Ablauf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prstClr val="white"/>
              </a:buClr>
              <a:buSzPct val="100000"/>
              <a:buFont typeface="Arial"/>
              <a:buNone/>
              <a:tabLst/>
              <a:defRPr/>
            </a:pPr>
            <a:r>
              <a:rPr kumimoji="0" lang="de-DE" sz="64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5. Mündliche Prüfungen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prstClr val="white"/>
              </a:buClr>
              <a:buSzPct val="100000"/>
              <a:buFont typeface="Arial"/>
              <a:buNone/>
              <a:tabLst/>
              <a:defRPr/>
            </a:pPr>
            <a:r>
              <a:rPr kumimoji="0" lang="de-DE" sz="64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6. Rolle der Übrigen Fächer für die abschlussvergabe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prstClr val="white"/>
              </a:buClr>
              <a:buSzPct val="100000"/>
              <a:buFont typeface="Arial"/>
              <a:buNone/>
              <a:tabLst/>
              <a:defRPr/>
            </a:pPr>
            <a:r>
              <a:rPr kumimoji="0" lang="de-DE" sz="64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7. </a:t>
            </a:r>
            <a:r>
              <a:rPr lang="de-DE" sz="64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Weitere Informationen</a:t>
            </a:r>
            <a:endParaRPr kumimoji="0" lang="de-DE" sz="64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prstClr val="white"/>
              </a:buClr>
              <a:buSzPct val="100000"/>
              <a:buFont typeface="Arial"/>
              <a:buNone/>
              <a:tabLst/>
              <a:defRPr/>
            </a:pPr>
            <a:r>
              <a:rPr kumimoji="0" lang="de-DE" sz="64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8. Fragen</a:t>
            </a:r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bg1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376417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C6337C-A61E-4132-AB2F-6BA4ADDD8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85130"/>
            <a:ext cx="7565105" cy="844833"/>
          </a:xfrm>
        </p:spPr>
        <p:txBody>
          <a:bodyPr/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1.Termine 2026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BDA1BBB-FB3B-4F7C-91FD-12936CDABB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800" b="1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2024HauptterminNachschreibtermin</a:t>
            </a:r>
            <a:endParaRPr lang="de-DE" sz="2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de-DE" sz="2800" b="1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Deutsch: Mittwoch, 13. Mai 2026  (</a:t>
            </a:r>
            <a:r>
              <a:rPr lang="de-DE" sz="2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Dienstag, 12. Juni 2026</a:t>
            </a:r>
            <a:r>
              <a:rPr lang="de-DE" sz="2800" b="1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de-DE" sz="2800" b="1" i="0" u="none" strike="noStrike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de-DE" sz="2800" b="1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Englisch: Dienstag, 19. Mai 2026    (Mittwoch, 03. Juni 2026) </a:t>
            </a:r>
            <a:endParaRPr lang="de-DE" sz="2800" b="1" i="0" u="none" strike="noStrike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de-DE" sz="2800" b="1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Mathematik: Donnerstag, 28. Mai 2026 (Dienstag, </a:t>
            </a:r>
            <a:r>
              <a:rPr lang="de-DE" sz="2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09</a:t>
            </a:r>
            <a:r>
              <a:rPr lang="de-DE" sz="2800" b="1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Juni)</a:t>
            </a: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endParaRPr lang="de-DE" sz="2800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de-DE" sz="2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Bekanntgabe der Vor- und Prüfungsnoten: Dienstag, 16.06.2026</a:t>
            </a: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de-DE" sz="2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Mündliche Prüfungen: </a:t>
            </a:r>
          </a:p>
          <a:p>
            <a:pPr marL="0" indent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Mittwoch, 24.06.2026 – Freitag, 03.07.2026</a:t>
            </a:r>
            <a:r>
              <a:rPr lang="de-DE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578038E-3952-4FBF-AEBB-10FBC2470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DB6C-DE90-403F-8B06-B4BBFC3B94A0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2615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9CAADA-C3AE-C11A-10DF-7E21AEAF3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latin typeface="Calibri" panose="020F0502020204030204" pitchFamily="34" charset="0"/>
                <a:cs typeface="Calibri" panose="020F0502020204030204" pitchFamily="34" charset="0"/>
              </a:rPr>
              <a:t>2.  Begriffsklärung </a:t>
            </a:r>
            <a:r>
              <a:rPr lang="de-DE" b="1" i="1" dirty="0">
                <a:latin typeface="Calibri" panose="020F0502020204030204" pitchFamily="34" charset="0"/>
                <a:cs typeface="Calibri" panose="020F0502020204030204" pitchFamily="34" charset="0"/>
              </a:rPr>
              <a:t>Zentrale Prüfungen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91E212-CEDF-0FAA-5660-B499A9286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Zentrale Prüfungen 10 = zentral, d.h. vom Ministerium für Schule und Bildung für alle Schulen einheitlich gestellte, schriftliche Prüfungsarbeiten, die </a:t>
            </a:r>
            <a:r>
              <a:rPr lang="de-DE" sz="1800" b="1" dirty="0">
                <a:latin typeface="Calibri" panose="020F0502020204030204" pitchFamily="34" charset="0"/>
                <a:cs typeface="Calibri" panose="020F0502020204030204" pitchFamily="34" charset="0"/>
              </a:rPr>
              <a:t>Teil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 eines Abschlussverfahrens sind,  </a:t>
            </a:r>
          </a:p>
          <a:p>
            <a:pPr algn="l"/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D.h. : Erwerb des MSA mit den </a:t>
            </a:r>
            <a:r>
              <a:rPr lang="de-DE" sz="1800" b="1" dirty="0">
                <a:latin typeface="Calibri" panose="020F0502020204030204" pitchFamily="34" charset="0"/>
                <a:cs typeface="Calibri" panose="020F0502020204030204" pitchFamily="34" charset="0"/>
              </a:rPr>
              <a:t>Abschlussnoten und den Zeugnisnoten in allen anderen versetzungsrelevanten Fächern. 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( Berechtigung zur Teilnahme an den ZP durch Versetzung in die Klasse 10, keine weitere Qualifikation notwendig)</a:t>
            </a:r>
          </a:p>
          <a:p>
            <a:pPr algn="just"/>
            <a:endParaRPr lang="de-DE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Die </a:t>
            </a:r>
            <a:r>
              <a:rPr lang="de-DE" sz="1800" b="1" dirty="0">
                <a:latin typeface="Calibri" panose="020F0502020204030204" pitchFamily="34" charset="0"/>
                <a:cs typeface="Calibri" panose="020F0502020204030204" pitchFamily="34" charset="0"/>
              </a:rPr>
              <a:t>Abschlussnote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 in den Prüfungsfächern (Deutsch, Englisch, Mathematik) wird auf der Grundlage der </a:t>
            </a:r>
            <a:r>
              <a:rPr lang="de-DE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Prüfungsnote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 und der </a:t>
            </a:r>
            <a:r>
              <a:rPr lang="de-DE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Vornote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 (die im Unterricht der Klasse 10 erbrachten Leistungen) und in bestimmten Fällen auch der Note einer zusätzlichen mündlichen Prüfung ermittelt. Es werden nur </a:t>
            </a:r>
            <a:r>
              <a:rPr lang="de-DE" sz="1800" b="1" dirty="0">
                <a:latin typeface="Calibri" panose="020F0502020204030204" pitchFamily="34" charset="0"/>
                <a:cs typeface="Calibri" panose="020F0502020204030204" pitchFamily="34" charset="0"/>
              </a:rPr>
              <a:t>ganze 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Noten erteilt.</a:t>
            </a:r>
            <a:endParaRPr lang="de-DE" sz="1800" u="sng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31787F5-C582-0E99-8E99-BF31C0DB0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C7232E-172F-79E7-D1C9-6CC31D105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DB6C-DE90-403F-8B06-B4BBFC3B94A0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8802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E0FB7F-35C0-9F14-023F-00F42F498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latin typeface="Calibri" panose="020F0502020204030204" pitchFamily="34" charset="0"/>
                <a:cs typeface="Calibri" panose="020F0502020204030204" pitchFamily="34" charset="0"/>
              </a:rPr>
              <a:t>3. Die  Vornote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01D2792-3703-AD52-EBBD-AE999C5C7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endParaRPr lang="de-DE" u="sng" dirty="0"/>
          </a:p>
          <a:p>
            <a:pPr algn="just"/>
            <a:endParaRPr lang="de-DE" dirty="0"/>
          </a:p>
          <a:p>
            <a:pPr algn="just"/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In den Fächern </a:t>
            </a:r>
            <a:r>
              <a:rPr lang="de-DE" sz="1800" b="1" dirty="0">
                <a:latin typeface="Calibri" panose="020F0502020204030204" pitchFamily="34" charset="0"/>
                <a:cs typeface="Calibri" panose="020F0502020204030204" pitchFamily="34" charset="0"/>
              </a:rPr>
              <a:t>Deutsch, Mathematik und Englisch 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werden die </a:t>
            </a:r>
            <a:r>
              <a:rPr lang="de-DE" sz="1800" b="1" dirty="0">
                <a:latin typeface="Calibri" panose="020F0502020204030204" pitchFamily="34" charset="0"/>
                <a:cs typeface="Calibri" panose="020F0502020204030204" pitchFamily="34" charset="0"/>
              </a:rPr>
              <a:t>Abschlussnoten </a:t>
            </a:r>
            <a:r>
              <a:rPr lang="de-DE" sz="1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 zur Hälfte </a:t>
            </a:r>
            <a:r>
              <a:rPr lang="de-DE" sz="1800" b="1" dirty="0">
                <a:latin typeface="Calibri" panose="020F0502020204030204" pitchFamily="34" charset="0"/>
                <a:cs typeface="Calibri" panose="020F0502020204030204" pitchFamily="34" charset="0"/>
              </a:rPr>
              <a:t>aus der Vornote und der Note der schriftlichen Prüfung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, (ggf. auch aus einer mündlichen Prüfung) gebildet. </a:t>
            </a:r>
          </a:p>
          <a:p>
            <a:pPr algn="just"/>
            <a:r>
              <a:rPr lang="de-DE" sz="1800" b="1" dirty="0">
                <a:latin typeface="Calibri" panose="020F0502020204030204" pitchFamily="34" charset="0"/>
                <a:cs typeface="Calibri" panose="020F0502020204030204" pitchFamily="34" charset="0"/>
              </a:rPr>
              <a:t>Die Vornote erfasst die in der Klasse 10 erbrachten Leistungen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. Sie wird </a:t>
            </a:r>
            <a:r>
              <a:rPr lang="de-DE" sz="1800" b="1" u="sng" dirty="0">
                <a:latin typeface="Calibri" panose="020F0502020204030204" pitchFamily="34" charset="0"/>
                <a:cs typeface="Calibri" panose="020F0502020204030204" pitchFamily="34" charset="0"/>
              </a:rPr>
              <a:t>nicht</a:t>
            </a:r>
            <a:r>
              <a:rPr lang="de-DE" sz="1800" b="1" dirty="0">
                <a:latin typeface="Calibri" panose="020F0502020204030204" pitchFamily="34" charset="0"/>
                <a:cs typeface="Calibri" panose="020F0502020204030204" pitchFamily="34" charset="0"/>
              </a:rPr>
              <a:t> arithmetisch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 ermittelt. Vielmehr </a:t>
            </a:r>
            <a:r>
              <a:rPr lang="de-DE" sz="1800" b="1" dirty="0">
                <a:latin typeface="Calibri" panose="020F0502020204030204" pitchFamily="34" charset="0"/>
                <a:cs typeface="Calibri" panose="020F0502020204030204" pitchFamily="34" charset="0"/>
              </a:rPr>
              <a:t>berücksichtigt sie die </a:t>
            </a:r>
            <a:r>
              <a:rPr lang="de-DE" sz="1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Leistungsentwicklung</a:t>
            </a:r>
            <a:r>
              <a:rPr lang="de-DE" sz="1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der Schülerin oder des Schülers </a:t>
            </a:r>
            <a:r>
              <a:rPr lang="de-DE" sz="1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 Verlauf der gesamten Klasse 10 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bis zum Zeitpunkt der Festlegung. </a:t>
            </a:r>
          </a:p>
          <a:p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0DE1F93-CB41-7292-2EE3-5082D91FB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3C95F70-99DB-1CD4-AD41-468F72C56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DB6C-DE90-403F-8B06-B4BBFC3B94A0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3453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78C931-8571-9E3A-5BF7-E929E5C48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3" y="564555"/>
            <a:ext cx="8272212" cy="1235999"/>
          </a:xfrm>
        </p:spPr>
        <p:txBody>
          <a:bodyPr>
            <a:no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tabLst/>
              <a:defRPr/>
            </a:pPr>
            <a:br>
              <a:rPr kumimoji="0" lang="de-DE" sz="1800" b="0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br>
              <a:rPr kumimoji="0" lang="de-DE" sz="1800" b="0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br>
              <a:rPr kumimoji="0" lang="de-DE" sz="1800" b="0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br>
              <a:rPr kumimoji="0" lang="de-DE" sz="1800" b="0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br>
              <a:rPr kumimoji="0" lang="de-DE" sz="1800" b="0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br>
              <a:rPr kumimoji="0" lang="de-DE" sz="1800" b="0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br>
              <a:rPr kumimoji="0" lang="de-DE" sz="1800" b="0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br>
              <a:rPr kumimoji="0" lang="de-DE" sz="1800" b="0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de-DE" sz="18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4. 1 </a:t>
            </a:r>
            <a:r>
              <a:rPr kumimoji="0" lang="de-DE" sz="1800" b="1" i="0" u="sng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Schriftliche Prüfungen – </a:t>
            </a:r>
            <a:br>
              <a:rPr kumimoji="0" lang="de-DE" sz="1800" b="1" i="0" u="sng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r>
              <a:rPr kumimoji="0" lang="de-DE" sz="1800" b="1" i="0" u="sng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Vorgaben zu Anzahl und Dauer </a:t>
            </a:r>
            <a:br>
              <a:rPr kumimoji="0" lang="de-DE" sz="1800" b="1" i="0" u="sng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r>
              <a:rPr kumimoji="0" lang="de-DE" sz="1800" b="1" i="0" u="sng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von Klassenarbeiten in Klasse 10 an unserer Schule </a:t>
            </a:r>
            <a:br>
              <a:rPr kumimoji="0" lang="de-DE" sz="1800" b="0" i="0" u="sng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endParaRPr 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A117D3C-6406-C456-8FA1-5655E8E21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592ADCE-E192-59F9-C202-D4F1163AD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DB6C-DE90-403F-8B06-B4BBFC3B94A0}" type="slidenum">
              <a:rPr lang="de-DE" smtClean="0"/>
              <a:t>6</a:t>
            </a:fld>
            <a:endParaRPr lang="de-DE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DFCE55F3-B6E4-68D8-45F4-892BD7AB437F}"/>
              </a:ext>
            </a:extLst>
          </p:cNvPr>
          <p:cNvSpPr txBox="1"/>
          <p:nvPr/>
        </p:nvSpPr>
        <p:spPr>
          <a:xfrm>
            <a:off x="334901" y="3119120"/>
            <a:ext cx="81810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de-DE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Im 2. Halbjahr der Klasse 10 </a:t>
            </a:r>
            <a:r>
              <a:rPr lang="de-DE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ist sicherzustellen, dass in den Fächern </a:t>
            </a:r>
            <a:r>
              <a:rPr lang="de-DE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Deutsch, Englisch und Mathematik jeweils </a:t>
            </a:r>
            <a:r>
              <a:rPr lang="de-DE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mindestens</a:t>
            </a:r>
            <a:r>
              <a:rPr lang="de-DE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eine schriftliche Klassenarbeit zur Vorbereitung auf die Zentrale Prüfung 10 geschrieben wird. </a:t>
            </a:r>
            <a:r>
              <a:rPr lang="de-DE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Sofern lediglich eine Klassenarbeit im 2. Halbjahr der Klasse 10 geschrieben wird, </a:t>
            </a:r>
            <a:r>
              <a:rPr lang="de-DE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ist eine alternative Form der Leistungsüberprüfung als Klassenarbeitsersatz (z. B. Mündliche Kommunikationsprüfung) </a:t>
            </a:r>
            <a:r>
              <a:rPr lang="de-DE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nur im 1. Halbjahr </a:t>
            </a:r>
            <a:r>
              <a:rPr lang="de-DE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zulässig.</a:t>
            </a:r>
          </a:p>
        </p:txBody>
      </p:sp>
      <p:graphicFrame>
        <p:nvGraphicFramePr>
          <p:cNvPr id="10" name="Inhaltsplatzhalter 9">
            <a:extLst>
              <a:ext uri="{FF2B5EF4-FFF2-40B4-BE49-F238E27FC236}">
                <a16:creationId xmlns:a16="http://schemas.microsoft.com/office/drawing/2014/main" id="{1102C93E-FF6C-E490-6481-0EB9BFB2CD3B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2490783"/>
              </p:ext>
            </p:extLst>
          </p:nvPr>
        </p:nvGraphicFramePr>
        <p:xfrm>
          <a:off x="449263" y="1768475"/>
          <a:ext cx="8255000" cy="1474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071654" imgH="1625619" progId="Word.Document.12">
                  <p:embed/>
                </p:oleObj>
              </mc:Choice>
              <mc:Fallback>
                <p:oleObj name="Document" r:id="rId3" imgW="9071654" imgH="1625619" progId="Word.Document.12">
                  <p:embed/>
                  <p:pic>
                    <p:nvPicPr>
                      <p:cNvPr id="10" name="Inhaltsplatzhalter 9">
                        <a:extLst>
                          <a:ext uri="{FF2B5EF4-FFF2-40B4-BE49-F238E27FC236}">
                            <a16:creationId xmlns:a16="http://schemas.microsoft.com/office/drawing/2014/main" id="{1102C93E-FF6C-E490-6481-0EB9BFB2CD3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9263" y="1768475"/>
                        <a:ext cx="8255000" cy="1474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5358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FAA635-EE26-B7C6-922D-E92FA43D7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latin typeface="Calibri" panose="020F0502020204030204" pitchFamily="34" charset="0"/>
                <a:cs typeface="Calibri" panose="020F0502020204030204" pitchFamily="34" charset="0"/>
              </a:rPr>
              <a:t>4.2 Schriftliche Prüfungen - Ablauf</a:t>
            </a:r>
          </a:p>
        </p:txBody>
      </p: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0653BB1E-045F-5618-C76E-4BA1B65F41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5894" y="1633560"/>
            <a:ext cx="7942310" cy="1223940"/>
          </a:xfrm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9DD619E-EE6D-7789-C1A2-C24946716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63D2C22-5AB2-7812-5DCF-FFA8E82DE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DB6C-DE90-403F-8B06-B4BBFC3B94A0}" type="slidenum">
              <a:rPr lang="de-DE" smtClean="0"/>
              <a:t>7</a:t>
            </a:fld>
            <a:endParaRPr lang="de-DE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484B764C-AA30-2E70-B992-9D4E831156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998" y="3061097"/>
            <a:ext cx="7866425" cy="127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391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06457A-F74A-07F2-1CD6-6FB13E477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latin typeface="Calibri" panose="020F0502020204030204" pitchFamily="34" charset="0"/>
                <a:cs typeface="Calibri" panose="020F0502020204030204" pitchFamily="34" charset="0"/>
              </a:rPr>
              <a:t>5. Mündliche Prüfungen/</a:t>
            </a:r>
            <a:r>
              <a:rPr lang="de-DE" b="1" dirty="0" err="1">
                <a:latin typeface="Calibri" panose="020F0502020204030204" pitchFamily="34" charset="0"/>
                <a:cs typeface="Calibri" panose="020F0502020204030204" pitchFamily="34" charset="0"/>
              </a:rPr>
              <a:t>Abweichprüfungen</a:t>
            </a:r>
            <a:endParaRPr lang="de-DE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4C1E48F-E7F7-5C5E-9AE1-C588FAE0CA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l">
              <a:buNone/>
            </a:pPr>
            <a:endParaRPr lang="de-DE" u="sng" dirty="0"/>
          </a:p>
          <a:p>
            <a:pPr algn="l">
              <a:lnSpc>
                <a:spcPct val="120000"/>
              </a:lnSpc>
            </a:pP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mündliche Prüfungen </a:t>
            </a:r>
            <a:r>
              <a:rPr lang="de-DE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ausschließlich als </a:t>
            </a:r>
            <a:r>
              <a:rPr lang="de-DE" sz="1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Abweichungs</a:t>
            </a:r>
            <a:r>
              <a:rPr lang="de-DE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prüfungen </a:t>
            </a:r>
            <a:r>
              <a:rPr lang="de-DE" sz="18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Vornote und Prüfungsnote </a:t>
            </a:r>
            <a:r>
              <a:rPr lang="de-DE" sz="1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identisch</a:t>
            </a:r>
            <a:r>
              <a:rPr lang="de-DE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-&gt; </a:t>
            </a:r>
            <a:r>
              <a:rPr lang="de-DE" sz="18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 = Abschlussnote</a:t>
            </a:r>
            <a:r>
              <a:rPr lang="de-DE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>
              <a:lnSpc>
                <a:spcPct val="120000"/>
              </a:lnSpc>
            </a:pP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Vornote und Prüfungsnote </a:t>
            </a:r>
            <a:r>
              <a:rPr lang="de-DE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Abweichung um </a:t>
            </a:r>
            <a:r>
              <a:rPr lang="de-DE" sz="1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eine</a:t>
            </a:r>
            <a:r>
              <a:rPr lang="de-DE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Note</a:t>
            </a:r>
            <a:r>
              <a:rPr lang="de-DE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18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-&gt; </a:t>
            </a:r>
            <a:r>
              <a:rPr lang="de-DE" sz="18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Festlegung</a:t>
            </a:r>
            <a:r>
              <a:rPr lang="de-DE" sz="18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der Abschlussnote </a:t>
            </a:r>
            <a:r>
              <a:rPr lang="de-DE" sz="18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durch </a:t>
            </a:r>
            <a:r>
              <a:rPr lang="de-DE" sz="1800" b="1" dirty="0" err="1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FachlehrerIn</a:t>
            </a:r>
            <a:r>
              <a:rPr lang="de-DE" sz="18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18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Absprache mit der/dem </a:t>
            </a:r>
            <a:r>
              <a:rPr lang="de-DE" sz="1800" dirty="0" err="1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ZweitkorrektorIn</a:t>
            </a:r>
            <a:endParaRPr lang="de-DE" sz="1800" dirty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Vornote und Prüfungsnote </a:t>
            </a:r>
            <a:r>
              <a:rPr lang="de-DE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Abweichung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um </a:t>
            </a:r>
            <a:r>
              <a:rPr lang="de-DE" sz="1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zwei</a:t>
            </a:r>
            <a:r>
              <a:rPr lang="de-DE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Noten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 -&gt; mündliche Prüfung auf Wunsch (§ 34 Abs. 2 APO-S I), ansonsten arithmetisches Mittel  </a:t>
            </a:r>
          </a:p>
          <a:p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Vornote und Prüfungsnote </a:t>
            </a:r>
            <a:r>
              <a:rPr lang="de-DE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Abweichung um </a:t>
            </a:r>
            <a:r>
              <a:rPr lang="de-DE" sz="1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drei</a:t>
            </a:r>
            <a:r>
              <a:rPr lang="de-DE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Noten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 : Mündliche Prüfung </a:t>
            </a:r>
            <a:r>
              <a:rPr lang="de-DE" sz="1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verpflichtend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 (§ 34 Abs. 3 APO-S I). </a:t>
            </a:r>
            <a:endParaRPr 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AE23B93-98AD-C01B-D21B-7B8E22676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516BF61-F00A-36AF-113E-AA9F76CA8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DB6C-DE90-403F-8B06-B4BBFC3B94A0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2509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EA141A-03FB-D263-4AD8-44A466F2E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latin typeface="Calibri" panose="020F0502020204030204" pitchFamily="34" charset="0"/>
                <a:cs typeface="Calibri" panose="020F0502020204030204" pitchFamily="34" charset="0"/>
              </a:rPr>
              <a:t>6. Rolle der übrigen Fächer </a:t>
            </a:r>
            <a:br>
              <a:rPr lang="de-DE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DE" b="1" dirty="0">
                <a:latin typeface="Calibri" panose="020F0502020204030204" pitchFamily="34" charset="0"/>
                <a:cs typeface="Calibri" panose="020F0502020204030204" pitchFamily="34" charset="0"/>
              </a:rPr>
              <a:t>für die Abschlussvergabe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C6656C7-5327-371E-B4B5-33B4817A7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Vergabe des </a:t>
            </a:r>
            <a:r>
              <a:rPr lang="de-DE" sz="1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Mittleren Schulabschluss (Fachoberschulreife)</a:t>
            </a:r>
            <a:r>
              <a:rPr lang="de-DE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aufgrund der Abschlussnoten nach den Regelungen der Ausbildungs- und Prüfungsordnung für die Sekundarstufe I (§§ 40 ff. </a:t>
            </a:r>
            <a:r>
              <a:rPr lang="de-DE" sz="18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 tooltip="Ausbildungs- und Prüfungsordnung Sekundarstufe 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APO-S I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). </a:t>
            </a:r>
            <a:r>
              <a:rPr lang="de-DE" sz="1800" b="1" dirty="0">
                <a:latin typeface="Calibri" panose="020F0502020204030204" pitchFamily="34" charset="0"/>
                <a:cs typeface="Calibri" panose="020F0502020204030204" pitchFamily="34" charset="0"/>
              </a:rPr>
              <a:t>Fächer, in denen keine zentrale Prüfung stattfinden, haben die gleiche Bedeutung wie vor der Einführung zentraler Prüfungsarbeiten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.  In den Fächern der ZP 10 kann </a:t>
            </a:r>
            <a:r>
              <a:rPr lang="de-DE" sz="1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keine Nachprüfung 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abgelegt werden. </a:t>
            </a:r>
          </a:p>
          <a:p>
            <a:r>
              <a:rPr lang="de-DE" sz="1800" b="1" dirty="0">
                <a:latin typeface="Calibri" panose="020F0502020204030204" pitchFamily="34" charset="0"/>
                <a:cs typeface="Calibri" panose="020F0502020204030204" pitchFamily="34" charset="0"/>
              </a:rPr>
              <a:t>Achtung: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1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Jede Minderleistung in einem Fach ist versetzungswirksam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, auch wenn sie nicht durch ein Monitum („blauer Brief“) angemahnt wurde, auch Minderleistungen in sog. „</a:t>
            </a:r>
            <a:r>
              <a:rPr lang="de-DE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Epochalfächern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“, (Unterricht in nur einem der beiden Schulhalbjahre)</a:t>
            </a:r>
          </a:p>
          <a:p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F515760-6293-C41A-8894-A93483D5B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32B6C6A-1C6A-67F9-508F-9CBEAA314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DB6C-DE90-403F-8B06-B4BBFC3B94A0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997262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e">
  <a:themeElements>
    <a:clrScheme name="Warmes Blau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ividende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e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C5577EB948FE744A0D3085929EF20EE" ma:contentTypeVersion="29" ma:contentTypeDescription="Ein neues Dokument erstellen." ma:contentTypeScope="" ma:versionID="effb358b03183b475a6375571fd3854a">
  <xsd:schema xmlns:xsd="http://www.w3.org/2001/XMLSchema" xmlns:xs="http://www.w3.org/2001/XMLSchema" xmlns:p="http://schemas.microsoft.com/office/2006/metadata/properties" xmlns:ns2="d2b3686a-5d8d-419a-8aca-b21183f6c688" xmlns:ns3="8f183cf6-1d76-436a-9de5-5a3b4a850262" targetNamespace="http://schemas.microsoft.com/office/2006/metadata/properties" ma:root="true" ma:fieldsID="4aa128d3ec6f5f440e2368f9fccc2d51" ns2:_="" ns3:_="">
    <xsd:import namespace="d2b3686a-5d8d-419a-8aca-b21183f6c688"/>
    <xsd:import namespace="8f183cf6-1d76-436a-9de5-5a3b4a8502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Teachers" minOccurs="0"/>
                <xsd:element ref="ns2:Students" minOccurs="0"/>
                <xsd:element ref="ns2:Student_Groups" minOccurs="0"/>
                <xsd:element ref="ns2:Distribution_Groups" minOccurs="0"/>
                <xsd:element ref="ns2:LMS_Mappings" minOccurs="0"/>
                <xsd:element ref="ns2:Invited_Teachers" minOccurs="0"/>
                <xsd:element ref="ns2:Invited_Students" minOccurs="0"/>
                <xsd:element ref="ns2:Self_Registration_Enabled" minOccurs="0"/>
                <xsd:element ref="ns2:Has_Teacher_Only_SectionGroup" minOccurs="0"/>
                <xsd:element ref="ns2:Is_Collaboration_Space_Locked" minOccurs="0"/>
                <xsd:element ref="ns2:IsNotebookLocked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b3686a-5d8d-419a-8aca-b21183f6c6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NotebookType" ma:index="15" nillable="true" ma:displayName="Notebook Type" ma:internalName="NotebookType">
      <xsd:simpleType>
        <xsd:restriction base="dms:Text"/>
      </xsd:simpleType>
    </xsd:element>
    <xsd:element name="FolderType" ma:index="16" nillable="true" ma:displayName="Folder Type" ma:internalName="FolderType">
      <xsd:simpleType>
        <xsd:restriction base="dms:Text"/>
      </xsd:simpleType>
    </xsd:element>
    <xsd:element name="CultureName" ma:index="17" nillable="true" ma:displayName="Culture Name" ma:internalName="CultureName">
      <xsd:simpleType>
        <xsd:restriction base="dms:Text"/>
      </xsd:simpleType>
    </xsd:element>
    <xsd:element name="AppVersion" ma:index="18" nillable="true" ma:displayName="App Version" ma:internalName="AppVersion">
      <xsd:simpleType>
        <xsd:restriction base="dms:Text"/>
      </xsd:simpleType>
    </xsd:element>
    <xsd:element name="TeamsChannelId" ma:index="19" nillable="true" ma:displayName="Teams Channel Id" ma:internalName="TeamsChannelId">
      <xsd:simpleType>
        <xsd:restriction base="dms:Text"/>
      </xsd:simpleType>
    </xsd:element>
    <xsd:element name="Owner" ma:index="2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1" nillable="true" ma:displayName="Math Settings" ma:internalName="Math_Settings">
      <xsd:simpleType>
        <xsd:restriction base="dms:Text"/>
      </xsd:simpleType>
    </xsd:element>
    <xsd:element name="DefaultSectionNames" ma:index="22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3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4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5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6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7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8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29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0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1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2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3" nillable="true" ma:displayName="Is Collaboration Space Locked" ma:internalName="Is_Collaboration_Space_Locked">
      <xsd:simpleType>
        <xsd:restriction base="dms:Boolean"/>
      </xsd:simpleType>
    </xsd:element>
    <xsd:element name="IsNotebookLocked" ma:index="34" nillable="true" ma:displayName="Is Notebook Locked" ma:internalName="IsNotebookLocke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183cf6-1d76-436a-9de5-5a3b4a850262" elementFormDefault="qualified">
    <xsd:import namespace="http://schemas.microsoft.com/office/2006/documentManagement/types"/>
    <xsd:import namespace="http://schemas.microsoft.com/office/infopath/2007/PartnerControls"/>
    <xsd:element name="SharedWithUsers" ma:index="35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6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as_Teacher_Only_SectionGroup xmlns="d2b3686a-5d8d-419a-8aca-b21183f6c688" xsi:nil="true"/>
    <NotebookType xmlns="d2b3686a-5d8d-419a-8aca-b21183f6c688" xsi:nil="true"/>
    <AppVersion xmlns="d2b3686a-5d8d-419a-8aca-b21183f6c688" xsi:nil="true"/>
    <Self_Registration_Enabled xmlns="d2b3686a-5d8d-419a-8aca-b21183f6c688" xsi:nil="true"/>
    <Teachers xmlns="d2b3686a-5d8d-419a-8aca-b21183f6c688">
      <UserInfo>
        <DisplayName/>
        <AccountId xsi:nil="true"/>
        <AccountType/>
      </UserInfo>
    </Teachers>
    <TeamsChannelId xmlns="d2b3686a-5d8d-419a-8aca-b21183f6c688" xsi:nil="true"/>
    <Is_Collaboration_Space_Locked xmlns="d2b3686a-5d8d-419a-8aca-b21183f6c688" xsi:nil="true"/>
    <CultureName xmlns="d2b3686a-5d8d-419a-8aca-b21183f6c688" xsi:nil="true"/>
    <Invited_Teachers xmlns="d2b3686a-5d8d-419a-8aca-b21183f6c688" xsi:nil="true"/>
    <Invited_Students xmlns="d2b3686a-5d8d-419a-8aca-b21183f6c688" xsi:nil="true"/>
    <IsNotebookLocked xmlns="d2b3686a-5d8d-419a-8aca-b21183f6c688" xsi:nil="true"/>
    <DefaultSectionNames xmlns="d2b3686a-5d8d-419a-8aca-b21183f6c688" xsi:nil="true"/>
    <Templates xmlns="d2b3686a-5d8d-419a-8aca-b21183f6c688" xsi:nil="true"/>
    <FolderType xmlns="d2b3686a-5d8d-419a-8aca-b21183f6c688" xsi:nil="true"/>
    <Students xmlns="d2b3686a-5d8d-419a-8aca-b21183f6c688">
      <UserInfo>
        <DisplayName/>
        <AccountId xsi:nil="true"/>
        <AccountType/>
      </UserInfo>
    </Students>
    <Math_Settings xmlns="d2b3686a-5d8d-419a-8aca-b21183f6c688" xsi:nil="true"/>
    <Owner xmlns="d2b3686a-5d8d-419a-8aca-b21183f6c688">
      <UserInfo>
        <DisplayName/>
        <AccountId xsi:nil="true"/>
        <AccountType/>
      </UserInfo>
    </Owner>
    <Student_Groups xmlns="d2b3686a-5d8d-419a-8aca-b21183f6c688">
      <UserInfo>
        <DisplayName/>
        <AccountId xsi:nil="true"/>
        <AccountType/>
      </UserInfo>
    </Student_Groups>
    <Distribution_Groups xmlns="d2b3686a-5d8d-419a-8aca-b21183f6c688" xsi:nil="true"/>
    <LMS_Mappings xmlns="d2b3686a-5d8d-419a-8aca-b21183f6c68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53C04EA-FE10-48B3-9487-5B361A63F6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b3686a-5d8d-419a-8aca-b21183f6c688"/>
    <ds:schemaRef ds:uri="8f183cf6-1d76-436a-9de5-5a3b4a8502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03F0F65-2390-4B2B-A570-76C709EDCEBE}">
  <ds:schemaRefs>
    <ds:schemaRef ds:uri="http://schemas.microsoft.com/office/2006/metadata/properties"/>
    <ds:schemaRef ds:uri="http://schemas.microsoft.com/office/infopath/2007/PartnerControls"/>
    <ds:schemaRef ds:uri="d2b3686a-5d8d-419a-8aca-b21183f6c688"/>
  </ds:schemaRefs>
</ds:datastoreItem>
</file>

<file path=customXml/itemProps3.xml><?xml version="1.0" encoding="utf-8"?>
<ds:datastoreItem xmlns:ds="http://schemas.openxmlformats.org/officeDocument/2006/customXml" ds:itemID="{F28B8155-0417-4CF3-9434-3F93C220FA8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702</Words>
  <Application>Microsoft Office PowerPoint</Application>
  <PresentationFormat>Bildschirmpräsentation (16:10)</PresentationFormat>
  <Paragraphs>74</Paragraphs>
  <Slides>12</Slides>
  <Notes>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8" baseType="lpstr">
      <vt:lpstr>Arial</vt:lpstr>
      <vt:lpstr>Calibri</vt:lpstr>
      <vt:lpstr>Gill Sans MT</vt:lpstr>
      <vt:lpstr>Wingdings 2</vt:lpstr>
      <vt:lpstr>Dividende</vt:lpstr>
      <vt:lpstr>Document</vt:lpstr>
      <vt:lpstr>PowerPoint-Präsentation</vt:lpstr>
      <vt:lpstr>ZP 10 2026 Allgemeine informationen</vt:lpstr>
      <vt:lpstr>1.Termine 2026</vt:lpstr>
      <vt:lpstr>2.  Begriffsklärung Zentrale Prüfungen </vt:lpstr>
      <vt:lpstr>3. Die  Vornote</vt:lpstr>
      <vt:lpstr>        4. 1 Schriftliche Prüfungen –  Vorgaben zu Anzahl und Dauer  von Klassenarbeiten in Klasse 10 an unserer Schule  </vt:lpstr>
      <vt:lpstr>4.2 Schriftliche Prüfungen - Ablauf</vt:lpstr>
      <vt:lpstr>5. Mündliche Prüfungen/Abweichprüfungen</vt:lpstr>
      <vt:lpstr>6. Rolle der übrigen Fächer  für die Abschlussvergabe</vt:lpstr>
      <vt:lpstr>7. Weitere Informationen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ZP 10 [Info 23-24]</dc:title>
  <dc:creator>Britta Birkelbach</dc:creator>
  <cp:lastModifiedBy>Britta Birkelbach</cp:lastModifiedBy>
  <cp:revision>14</cp:revision>
  <dcterms:created xsi:type="dcterms:W3CDTF">2020-04-01T08:34:08Z</dcterms:created>
  <dcterms:modified xsi:type="dcterms:W3CDTF">2025-09-15T16:28:42Z</dcterms:modified>
</cp:coreProperties>
</file>